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6" r:id="rId3"/>
    <p:sldId id="262" r:id="rId4"/>
    <p:sldId id="268" r:id="rId5"/>
    <p:sldId id="270" r:id="rId6"/>
    <p:sldId id="269" r:id="rId7"/>
    <p:sldId id="271" r:id="rId8"/>
    <p:sldId id="267" r:id="rId9"/>
    <p:sldId id="278" r:id="rId10"/>
    <p:sldId id="277" r:id="rId11"/>
    <p:sldId id="280" r:id="rId12"/>
    <p:sldId id="279" r:id="rId13"/>
    <p:sldId id="285" r:id="rId14"/>
    <p:sldId id="284" r:id="rId15"/>
    <p:sldId id="276" r:id="rId16"/>
    <p:sldId id="28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8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280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7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3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079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3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2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80DE-6872-4D24-A46A-541D65934F97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76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17-6-2020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5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916986"/>
          </a:xfrm>
        </p:spPr>
        <p:txBody>
          <a:bodyPr/>
          <a:lstStyle/>
          <a:p>
            <a:pPr algn="ctr"/>
            <a:r>
              <a:rPr lang="nl-NL" dirty="0"/>
              <a:t>Literatuurpresentatie van </a:t>
            </a:r>
            <a:br>
              <a:rPr lang="nl-NL" dirty="0"/>
            </a:br>
            <a:r>
              <a:rPr lang="nl-NL" dirty="0"/>
              <a:t>Luka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1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HAVO 4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30963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4098" name="Picture 2" descr="Discipline in Lean Systems - By Page B. Lewis - Prepared by/Honsha ...">
            <a:extLst>
              <a:ext uri="{FF2B5EF4-FFF2-40B4-BE49-F238E27FC236}">
                <a16:creationId xmlns:a16="http://schemas.microsoft.com/office/drawing/2014/main" id="{08B9B54E-8592-42AC-8F5D-4025DCA35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7" y="1033550"/>
            <a:ext cx="11128425" cy="420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5122" name="Picture 2" descr="Facebook test duim omlaag | Internet | iHLN | HLN">
            <a:extLst>
              <a:ext uri="{FF2B5EF4-FFF2-40B4-BE49-F238E27FC236}">
                <a16:creationId xmlns:a16="http://schemas.microsoft.com/office/drawing/2014/main" id="{8C4881FA-9027-4B9F-99B7-35BDA5BD8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99" y="1390445"/>
            <a:ext cx="7213348" cy="407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1625619" y="27730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Mijn plan voor havo 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101795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78772" y="2760453"/>
            <a:ext cx="8240040" cy="1751162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		</a:t>
            </a:r>
            <a:endParaRPr lang="nl-NL" sz="2700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320819" y="24682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	Mijn ideale boek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3656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44487" y="2795687"/>
            <a:ext cx="9756000" cy="1458261"/>
          </a:xfrm>
        </p:spPr>
        <p:txBody>
          <a:bodyPr/>
          <a:lstStyle/>
          <a:p>
            <a:pPr marL="0" indent="0" algn="ctr">
              <a:buNone/>
            </a:pPr>
            <a:r>
              <a:rPr lang="nl-NL" b="1" dirty="0"/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23279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941689" y="2494707"/>
            <a:ext cx="8065228" cy="171383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Het eerste boek dat ik las in havo 3</a:t>
            </a:r>
          </a:p>
          <a:p>
            <a:r>
              <a:rPr lang="nl-NL" dirty="0"/>
              <a:t>De drietand, de Heks en de Draak </a:t>
            </a:r>
          </a:p>
          <a:p>
            <a:r>
              <a:rPr lang="nl-NL" dirty="0"/>
              <a:t>Schrijver: Christopher </a:t>
            </a:r>
            <a:r>
              <a:rPr lang="nl-NL" dirty="0" err="1"/>
              <a:t>Paolini</a:t>
            </a: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9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346385" y="2468202"/>
            <a:ext cx="7039662" cy="171383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  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bol.com | De drietand, de heks en de draak, Christopher Paolini ...">
            <a:extLst>
              <a:ext uri="{FF2B5EF4-FFF2-40B4-BE49-F238E27FC236}">
                <a16:creationId xmlns:a16="http://schemas.microsoft.com/office/drawing/2014/main" id="{4C3C7D1F-7E4A-4951-BE23-BD995A9A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20" y="0"/>
            <a:ext cx="5042366" cy="614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-900545" y="-238310"/>
            <a:ext cx="28472624" cy="2883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2050" name="Picture 2" descr="Spanning – complotspanning">
            <a:extLst>
              <a:ext uri="{FF2B5EF4-FFF2-40B4-BE49-F238E27FC236}">
                <a16:creationId xmlns:a16="http://schemas.microsoft.com/office/drawing/2014/main" id="{97E66B73-DA3E-46ED-8413-650FBCCB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80" y="-358599"/>
            <a:ext cx="5732319" cy="650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4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-355916" y="2534823"/>
            <a:ext cx="10279846" cy="196779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endParaRPr lang="nl-NL" sz="2700" b="1" dirty="0"/>
          </a:p>
        </p:txBody>
      </p:sp>
      <p:pic>
        <p:nvPicPr>
          <p:cNvPr id="3074" name="Picture 2" descr="Verschijning by Joany de Vries">
            <a:extLst>
              <a:ext uri="{FF2B5EF4-FFF2-40B4-BE49-F238E27FC236}">
                <a16:creationId xmlns:a16="http://schemas.microsoft.com/office/drawing/2014/main" id="{14650A79-F8E8-4281-A4E0-FD73DB4C3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28" y="0"/>
            <a:ext cx="6145306" cy="61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8035026" y="4068402"/>
            <a:ext cx="1956688" cy="84285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endParaRPr lang="nl-NL" sz="2700" b="1" dirty="0"/>
          </a:p>
        </p:txBody>
      </p:sp>
      <p:pic>
        <p:nvPicPr>
          <p:cNvPr id="4098" name="Picture 2" descr="Pizzamaffia door Khalid Boudou | Scholieren.com">
            <a:extLst>
              <a:ext uri="{FF2B5EF4-FFF2-40B4-BE49-F238E27FC236}">
                <a16:creationId xmlns:a16="http://schemas.microsoft.com/office/drawing/2014/main" id="{6E1345D2-5C26-493B-AC12-3ACE3BF5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105" y="0"/>
            <a:ext cx="2167211" cy="337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rschijning by Joany de Vries">
            <a:extLst>
              <a:ext uri="{FF2B5EF4-FFF2-40B4-BE49-F238E27FC236}">
                <a16:creationId xmlns:a16="http://schemas.microsoft.com/office/drawing/2014/main" id="{C7626EBC-C036-48A3-AFC2-96787A2DE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86" y="3832412"/>
            <a:ext cx="2218553" cy="23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ol.com | De drietand, de heks en de draak, Christopher Paolini ...">
            <a:extLst>
              <a:ext uri="{FF2B5EF4-FFF2-40B4-BE49-F238E27FC236}">
                <a16:creationId xmlns:a16="http://schemas.microsoft.com/office/drawing/2014/main" id="{93995C71-1712-4EB9-9DAF-AEF684024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87" y="-1"/>
            <a:ext cx="2294038" cy="337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l.com | Mijn naam is Selma, Selma van de Perre | 9789400404595 ...">
            <a:extLst>
              <a:ext uri="{FF2B5EF4-FFF2-40B4-BE49-F238E27FC236}">
                <a16:creationId xmlns:a16="http://schemas.microsoft.com/office/drawing/2014/main" id="{E85DEC3B-76B6-495A-80DB-C6A59943A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740" y="3485278"/>
            <a:ext cx="1663940" cy="26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cherpe pijl sticker">
            <a:extLst>
              <a:ext uri="{FF2B5EF4-FFF2-40B4-BE49-F238E27FC236}">
                <a16:creationId xmlns:a16="http://schemas.microsoft.com/office/drawing/2014/main" id="{D4D5ADC0-7A25-4F1B-ABF3-1031860B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36" y="1341346"/>
            <a:ext cx="1391770" cy="13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cherpe pijl sticker">
            <a:extLst>
              <a:ext uri="{FF2B5EF4-FFF2-40B4-BE49-F238E27FC236}">
                <a16:creationId xmlns:a16="http://schemas.microsoft.com/office/drawing/2014/main" id="{EF8722D8-A945-4CC4-A5A8-4E7ECBD24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25200" y="393205"/>
            <a:ext cx="1391770" cy="13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cherpe pijl sticker">
            <a:extLst>
              <a:ext uri="{FF2B5EF4-FFF2-40B4-BE49-F238E27FC236}">
                <a16:creationId xmlns:a16="http://schemas.microsoft.com/office/drawing/2014/main" id="{5D7C1D87-3F5B-4398-ACF3-72449EB8A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80" y="4755813"/>
            <a:ext cx="1391770" cy="13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cherpe pijl sticker">
            <a:extLst>
              <a:ext uri="{FF2B5EF4-FFF2-40B4-BE49-F238E27FC236}">
                <a16:creationId xmlns:a16="http://schemas.microsoft.com/office/drawing/2014/main" id="{C381ADAF-323E-4BD5-AEB6-1FB3D57BA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22336" y="3778083"/>
            <a:ext cx="1391770" cy="13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ebogen pijltje rechts | Gratis Iconen">
            <a:extLst>
              <a:ext uri="{FF2B5EF4-FFF2-40B4-BE49-F238E27FC236}">
                <a16:creationId xmlns:a16="http://schemas.microsoft.com/office/drawing/2014/main" id="{FF1CF9D9-92B8-4086-B278-E04823B5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90" y="2876701"/>
            <a:ext cx="986488" cy="98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Gebogen pijltje rechts | Gratis Iconen">
            <a:extLst>
              <a:ext uri="{FF2B5EF4-FFF2-40B4-BE49-F238E27FC236}">
                <a16:creationId xmlns:a16="http://schemas.microsoft.com/office/drawing/2014/main" id="{4424D3CA-B719-4D17-B1A5-F6A6EDCCB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275635" y="3156782"/>
            <a:ext cx="986488" cy="98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Gebogen pijltje rechts | Gratis Iconen">
            <a:extLst>
              <a:ext uri="{FF2B5EF4-FFF2-40B4-BE49-F238E27FC236}">
                <a16:creationId xmlns:a16="http://schemas.microsoft.com/office/drawing/2014/main" id="{92A9D614-73BE-48B3-BDC3-A1C6D00C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01167" y="3055373"/>
            <a:ext cx="1016912" cy="10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Gebogen pijltje rechts | Gratis Iconen">
            <a:extLst>
              <a:ext uri="{FF2B5EF4-FFF2-40B4-BE49-F238E27FC236}">
                <a16:creationId xmlns:a16="http://schemas.microsoft.com/office/drawing/2014/main" id="{5467D634-2F3B-4B03-A119-348025F37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9608" y="2792382"/>
            <a:ext cx="1040030" cy="10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-1866249" y="-379774"/>
            <a:ext cx="22939058" cy="296439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-1296875" y="1101084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5122" name="Picture 2" descr="Luister het hele verhaal van Selma van de Perre - NPO Radio 1">
            <a:extLst>
              <a:ext uri="{FF2B5EF4-FFF2-40B4-BE49-F238E27FC236}">
                <a16:creationId xmlns:a16="http://schemas.microsoft.com/office/drawing/2014/main" id="{932C175F-3763-42C3-836A-06F02D5F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22" y="40144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oppetje">
            <a:extLst>
              <a:ext uri="{FF2B5EF4-FFF2-40B4-BE49-F238E27FC236}">
                <a16:creationId xmlns:a16="http://schemas.microsoft.com/office/drawing/2014/main" id="{307B9768-EFA1-4484-94F3-BFF18BFB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57" y="0"/>
            <a:ext cx="1821949" cy="25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ppetje">
            <a:extLst>
              <a:ext uri="{FF2B5EF4-FFF2-40B4-BE49-F238E27FC236}">
                <a16:creationId xmlns:a16="http://schemas.microsoft.com/office/drawing/2014/main" id="{98B7C06E-3288-4BF6-864B-7C0DE1D8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95" y="3339385"/>
            <a:ext cx="1817212" cy="25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oppetje">
            <a:extLst>
              <a:ext uri="{FF2B5EF4-FFF2-40B4-BE49-F238E27FC236}">
                <a16:creationId xmlns:a16="http://schemas.microsoft.com/office/drawing/2014/main" id="{58E61FEA-916B-4022-9BD5-052E5AFA3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613" y="3365845"/>
            <a:ext cx="1798560" cy="255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-1735483" y="-173127"/>
            <a:ext cx="33313054" cy="694378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2050" name="Picture 2" descr="Image result for getekende trap">
            <a:extLst>
              <a:ext uri="{FF2B5EF4-FFF2-40B4-BE49-F238E27FC236}">
                <a16:creationId xmlns:a16="http://schemas.microsoft.com/office/drawing/2014/main" id="{B754C2F2-2F2F-4E45-8FB0-377B326B1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86" y="49484"/>
            <a:ext cx="8065228" cy="60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-10384699" y="777515"/>
            <a:ext cx="24724727" cy="4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3074" name="Picture 2" descr="Zeg ja! tegen economische groei - Elsevier Weekblad">
            <a:extLst>
              <a:ext uri="{FF2B5EF4-FFF2-40B4-BE49-F238E27FC236}">
                <a16:creationId xmlns:a16="http://schemas.microsoft.com/office/drawing/2014/main" id="{53C99845-F5DD-41DB-8F5C-F7159F1C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29" y="762001"/>
            <a:ext cx="8497141" cy="505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CDAEB464-8CCD-4770-A6BB-6F142563692B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8DAC916E-DCC3-418F-A5F7-DA176ABC9E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Mondriaan</Template>
  <TotalTime>5865</TotalTime>
  <Words>69</Words>
  <Application>Microsoft Office PowerPoint</Application>
  <PresentationFormat>Breedbeeld</PresentationFormat>
  <Paragraphs>24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Mondriaan rood</vt:lpstr>
      <vt:lpstr>Mondriaan wit</vt:lpstr>
      <vt:lpstr>Literatuurpresentatie van  Luka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Oefening spreekvaardigheid</dc:title>
  <dc:creator>Musters, MMW (Marloes)</dc:creator>
  <cp:lastModifiedBy>Doleweerd, L. (Luka) van (H3A)</cp:lastModifiedBy>
  <cp:revision>25</cp:revision>
  <dcterms:created xsi:type="dcterms:W3CDTF">2018-01-12T07:46:41Z</dcterms:created>
  <dcterms:modified xsi:type="dcterms:W3CDTF">2020-06-18T11:47:10Z</dcterms:modified>
</cp:coreProperties>
</file>